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2422" autoAdjust="0"/>
    <p:restoredTop sz="0" autoAdjust="0"/>
  </p:normalViewPr>
  <p:slideViewPr>
    <p:cSldViewPr snapToGrid="0">
      <p:cViewPr varScale="1">
        <p:scale>
          <a:sx n="100" d="100"/>
          <a:sy n="100" d="100"/>
        </p:scale>
        <p:origin x="-1560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48640" y="2011680"/>
            <a:ext cx="3931200" cy="158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Heaps, Priority Queues, and 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and Complete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38281"/>
            <a:ext cx="10080625" cy="6650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Examples of binary trees (a) Full and complete (b) Neither full nor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(d) Full and complete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(e)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Neither full nor complete (f) Complete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C:\Users\kumars\Desktop\Dale PPT\CH09\JPG\fg09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56" y="1398892"/>
            <a:ext cx="7577304" cy="49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Dummy Values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38999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search tree stored in an array with dummy values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09\JPG\fg09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37" y="1377267"/>
            <a:ext cx="6402642" cy="51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binary tree that fulfills two properties: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Shape Property: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heap is a complete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 Property: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value of each node in the tree is greater than or equal to the values of its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root node has the highest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Minimum heap: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parents’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are less than their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to be confused with the memory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2784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Two heaps containing the letters “A” through “J”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2" name="Picture 2" descr="C:\Users\kumars\Desktop\Dale PPT\CH09\JPG\fg09_00500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0" y="1310097"/>
            <a:ext cx="4675570" cy="25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umars\Desktop\Dale PPT\CH09\JPG\fg09_00500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52" y="3991791"/>
            <a:ext cx="4665038" cy="25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Heap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Given a heap that fulfills the order property except for the root, move the root node down until it is in a position that fulfills the order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Given a heap that fulfills the heap property except for the very last node, move the last node up the heap until the order property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restored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are primarily used to implement other structures and ADTs, such as priority queues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Because heaps are always complete, an array-based implementation is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are rarely used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alone;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makes sense to write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so that all members are public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Assumes ItemType is either a built-in simple 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or a class with overloaded relational operators.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struct HeapType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void ReheapDown(int root, int bottom);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void ReheapUp(int root, int bottom);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ItemType* elements;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int numElements;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ReheapDown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two children is the maximum value in the heap, due to the order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 swapping the root and this child, the root is again the root of a heap that needs to be reshaped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continues recursively until the root is a leaf node or is in the proper place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root is a leaf node,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the maximum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root is less than the max child, swap the two nodes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 the max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index, which now contains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Priority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ADT in which only the highest priority element can be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accessed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2784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Real-life priority 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kumars\Desktop\Dale PPT\CH09\JPG\fg09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01" y="2988498"/>
            <a:ext cx="6486420" cy="35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Determining Leaf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we check that a node is a leaf node?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non-leaf node must at least have a left child due to the shape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index of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child is index*2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index of a node’s left child is greater than the index of the last node in the tree, the node is a leaf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node is the root of the heap,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node is greater than its parent, swap the node and its 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Repeat the previous step recursively until the node is the root of the heap or it is less than or equal to its 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 of parent = (index of node - 1) /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and Priority Queues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the highest priority item, which is the root of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leaves a hole at the top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ike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this hole can be filled with the bottom element of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now the order property may be violated by the root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to fix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and Priority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Queues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puts an element in the appropriate place in the queue by priority. How?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by putting it as the bottom element, thus preserving the shape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property.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Now the bottom element of the heap may be violating the order property. Fix it using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vs. Other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O(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so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Enqeueu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O(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69612"/>
            <a:ext cx="10080625" cy="4134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Comparison of Priority Queue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Implementations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7" name="Picture 3" descr="C:\Users\kumars\Desktop\Dale PPT\CH09\JPG\Tab09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75" y="2984586"/>
            <a:ext cx="7266072" cy="34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simple sort algorithm is to search for the highest value, insert it at the last position, repeat for the next highest value, and so 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 the next highest value in the list makes this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selection 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using a heap, there is no need to search for the next largest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 the root,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unsorted list needs to be turned into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already satisfies the shape property: there are no holes in the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ReheapUp and ReheapDown can reshape a heap, but only if their preconditions are met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array meet the preconditions?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unsorted array and the tree it forms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61669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unsorted array and its tree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09\JPG\fg09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43" y="2421158"/>
            <a:ext cx="6538834" cy="40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the leaf nodes are heaps already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heap rooted at 2 is almost a heap except for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perfect for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each non-leaf node from the bottom up turns the array into a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convenience,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written as a global function that takes the heap as an additional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1669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.12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heap-building process (f) Tree now represents a heap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09\JPG\fg09_0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54" y="1371282"/>
            <a:ext cx="5053012" cy="5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operations on a priority queue are almost identical to those of a regular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 returns the highest-priority item instead of the oldest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Transformers: Enqueue, Dequeue,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Observers: IsFull, IsEmpty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Sorting with the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that Priority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Queue’s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the root and replaces it with the bottom value, reducing the size of the heap by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 swaps the root and the bottom value, then calls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root, now at the end of the array, is in the correct position in the 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sorted list and the heap coexist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Sorting with 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(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72452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Effect of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HeapSort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on the array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C:\Users\kumars\Desktop\Dale PPT\CH09\JPG\fg09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01" y="1364166"/>
            <a:ext cx="7004220" cy="52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heap was only a temporary structure, used internally by the sorting algorithm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was called each time an element was removed, so Heap Sort is an O(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an external heap would have cost twice as much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HeapSort(ItemType values[], int numValues)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Assumption: Function ReheapDown is available.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Post: The elements in the array values are sorted by key.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int index;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Convert the array of values into a heap.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for (index = numValues/2 - 1; index &gt;= 0; index--)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ReheapDown(values, index, numValues-1);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Sort the array.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for (index = numValues-1; index &gt;= 1; index--)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Swap(values[0], values[index]);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ReheapDown(values, 0, index-1);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Application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scheduling in some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OSes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ordered by the priority of the job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Emergency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rooms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triage patients so that the most urgent cases are handled first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Graduating seniors are given first choice when registering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also be used in sorting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required searching for the highest-priority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be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due to moving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because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finding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insertion point is a 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winner!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 Drawbacks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 efficiency is based on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nature of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lead to tall, “narrow,” and inefficient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Queues only care about the highest-priority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relaxing the binary search property, we turn the tree into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that still provides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Binary Search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can be stored 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relationships between nodes becomes an implicit property of the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node at index X has its left child at X*2+1 and its right child at X*2+2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parent of a node is at (X-1)/2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55545"/>
            <a:ext cx="10080625" cy="4274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tree and its array representation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C:\Users\kumars\Desktop\Dale PPT\CH09\JPG\fg09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32" y="1455440"/>
            <a:ext cx="6187776" cy="49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and Complete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Binary Tree: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All leaves are located on the same level and all non-leaf nodes have two children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Complete Binary Tree: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tree is full, or full to the last level, with the leaves on the last level located as far left as possible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binary trees must be full or complete, or use dummy values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1484</Words>
  <Application>Microsoft Macintosh PowerPoint</Application>
  <PresentationFormat>Custom</PresentationFormat>
  <Paragraphs>146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25</cp:revision>
  <dcterms:created xsi:type="dcterms:W3CDTF">2016-08-19T23:30:33Z</dcterms:created>
  <dcterms:modified xsi:type="dcterms:W3CDTF">2016-09-02T19:24:32Z</dcterms:modified>
  <dc:language>en-US</dc:language>
</cp:coreProperties>
</file>